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90" r:id="rId20"/>
    <p:sldId id="275" r:id="rId21"/>
    <p:sldId id="284" r:id="rId22"/>
    <p:sldId id="281" r:id="rId23"/>
    <p:sldId id="276" r:id="rId24"/>
    <p:sldId id="285" r:id="rId25"/>
    <p:sldId id="282" r:id="rId26"/>
    <p:sldId id="283" r:id="rId27"/>
    <p:sldId id="286" r:id="rId28"/>
    <p:sldId id="289" r:id="rId29"/>
    <p:sldId id="287" r:id="rId30"/>
    <p:sldId id="288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90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68" d="100"/>
          <a:sy n="68" d="100"/>
        </p:scale>
        <p:origin x="120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19-Sep-19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19-Sep-19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pframewor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84A-EA5B-42BA-9E7C-087AB7CA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7" y="2684032"/>
            <a:ext cx="7520375" cy="2586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A433B-CADB-4D83-BAB2-FE19C84C7DB0}"/>
              </a:ext>
            </a:extLst>
          </p:cNvPr>
          <p:cNvSpPr txBox="1"/>
          <p:nvPr/>
        </p:nvSpPr>
        <p:spPr>
          <a:xfrm>
            <a:off x="597877" y="2041332"/>
            <a:ext cx="70521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CrudAppService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CRUD Application Service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37148-986D-411C-9894-8D394E25F40F}"/>
              </a:ext>
            </a:extLst>
          </p:cNvPr>
          <p:cNvSpPr txBox="1"/>
          <p:nvPr/>
        </p:nvSpPr>
        <p:spPr>
          <a:xfrm>
            <a:off x="8541099" y="2905096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743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32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4828232" y="2184491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75EB6-2E11-4698-B8FE-9CEFFD0C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32" y="2862759"/>
            <a:ext cx="6280220" cy="312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4F91B-3773-465C-BC8C-CF49812C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8" y="286276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br>
              <a:rPr lang="en-US" dirty="0"/>
            </a:br>
            <a:r>
              <a:rPr lang="en-US" dirty="0"/>
              <a:t>Software Architect &amp; Co-founder @ </a:t>
            </a:r>
            <a:r>
              <a:rPr lang="en-US" dirty="0" err="1"/>
              <a:t>Volosoft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0FDE-6E24-4902-B273-060917BED53A}"/>
              </a:ext>
            </a:extLst>
          </p:cNvPr>
          <p:cNvSpPr/>
          <p:nvPr/>
        </p:nvSpPr>
        <p:spPr>
          <a:xfrm>
            <a:off x="7661370" y="1116740"/>
            <a:ext cx="441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github.com/abpframework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00162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2080008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7" y="2176620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the power of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" y="2107794"/>
            <a:ext cx="11262805" cy="17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94" y="4767053"/>
            <a:ext cx="7213060" cy="805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37094" y="3876151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Bundling &amp; Minification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77" y="1634427"/>
            <a:ext cx="7339045" cy="1922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bundling &amp; minification on production.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with the Virtual File System.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dependencies automatically (and recursively!).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Dynamically determines the bundle contents!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to create named bundles &amp; reuse when needed!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https://abp.io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821367"/>
          </a:xfrm>
        </p:spPr>
        <p:txBody>
          <a:bodyPr/>
          <a:lstStyle/>
          <a:p>
            <a:r>
              <a:rPr lang="en-US" dirty="0"/>
              <a:t>Thanks! Questions..?</a:t>
            </a:r>
            <a:br>
              <a:rPr lang="en-US" dirty="0"/>
            </a:br>
            <a:r>
              <a:rPr lang="en-US" sz="3600" dirty="0"/>
              <a:t> </a:t>
            </a:r>
            <a:br>
              <a:rPr lang="en-US" dirty="0"/>
            </a:br>
            <a:r>
              <a:rPr lang="en-US" sz="4000" dirty="0"/>
              <a:t>Halil İbrahim Kalkan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3200" dirty="0"/>
              <a:t>GitHub: @hikalkan</a:t>
            </a:r>
            <a:br>
              <a:rPr lang="en-US" sz="3200" dirty="0"/>
            </a:br>
            <a:r>
              <a:rPr lang="en-US" sz="3200" dirty="0"/>
              <a:t>Twitter: @</a:t>
            </a:r>
            <a:r>
              <a:rPr lang="en-US" sz="3200" dirty="0" err="1"/>
              <a:t>hibrahimkalkan</a:t>
            </a:r>
            <a:br>
              <a:rPr lang="en-US" sz="3200" dirty="0"/>
            </a:br>
            <a:r>
              <a:rPr lang="en-US" sz="3200" dirty="0"/>
              <a:t>Web: halilibrahimkalkan.com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866554" y="2346974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Designed microservices in mind</a:t>
            </a:r>
          </a:p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Remote 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3072</TotalTime>
  <Words>583</Words>
  <Application>Microsoft Office PowerPoint</Application>
  <PresentationFormat>Widescreen</PresentationFormat>
  <Paragraphs>154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 / Base Services</vt:lpstr>
      <vt:lpstr>Cross-Cutting Concerns / Base Services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 &amp; Inputs</vt:lpstr>
      <vt:lpstr>Dynamic Forms &amp; Inputs</vt:lpstr>
      <vt:lpstr>Bundling &amp; Minification System</vt:lpstr>
      <vt:lpstr>https://abp.io</vt:lpstr>
      <vt:lpstr>Thanks! Questions..?   Halil İbrahim Kalkan   GitHub: @hikalkan Twitter: @hibrahimkalkan Web: halilibrahimkalkan.com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57</cp:revision>
  <dcterms:created xsi:type="dcterms:W3CDTF">2018-01-09T22:22:16Z</dcterms:created>
  <dcterms:modified xsi:type="dcterms:W3CDTF">2019-09-19T08:43:00Z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